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7" r:id="rId2"/>
    <p:sldId id="613" r:id="rId3"/>
    <p:sldId id="614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4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18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9" r:id="rId62"/>
    <p:sldId id="320" r:id="rId63"/>
    <p:sldId id="321" r:id="rId64"/>
    <p:sldId id="322" r:id="rId65"/>
    <p:sldId id="323" r:id="rId66"/>
    <p:sldId id="324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09" autoAdjust="0"/>
  </p:normalViewPr>
  <p:slideViewPr>
    <p:cSldViewPr snapToGrid="0">
      <p:cViewPr varScale="1">
        <p:scale>
          <a:sx n="66" d="100"/>
          <a:sy n="66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89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5D430B-9103-41AC-9C46-9389768018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0C40D0-1BEF-497D-9B7D-1B411C08AC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05A6D-0304-4A79-AA38-5313A5D7B89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F851F-BDD8-4C9C-85E2-BD54A9BB77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086BB9-C89B-425C-B7CF-B72BC8B77A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73CAE-E154-4F95-B6A2-112072D2D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09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3T20:06:2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32735,'0'0'0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3T20:06:20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6345 0 32735,'0'0'0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3T20:06:2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706 349 29055,'0'0'0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D1E4D-481E-4B7F-BF08-34B3E3B8B6B2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E04C5-1AD6-4988-801F-A2CA2774D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67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>
            <a:extLst>
              <a:ext uri="{FF2B5EF4-FFF2-40B4-BE49-F238E27FC236}">
                <a16:creationId xmlns:a16="http://schemas.microsoft.com/office/drawing/2014/main" id="{2DDCDBD7-96EA-4F50-A803-9E1B5ADF65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>
            <a:extLst>
              <a:ext uri="{FF2B5EF4-FFF2-40B4-BE49-F238E27FC236}">
                <a16:creationId xmlns:a16="http://schemas.microsoft.com/office/drawing/2014/main" id="{8939C58C-7A32-4947-918F-CEF82CC5A5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903B8912-9F81-41C3-9FBC-3605D30051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E672888-03EF-4C67-A8C8-7633F664C2C8}" type="slidenum">
              <a:rPr lang="en-US" altLang="en-US" smtClean="0">
                <a:latin typeface="Calibri" panose="020F0502020204030204" pitchFamily="34" charset="0"/>
              </a:rPr>
              <a:pPr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D261D5BE-6EE9-47A5-8A08-064D5A16B5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3384D1F4-F43B-43A6-9746-B93D7C943A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386A40B5-7042-48E5-8730-F3B654097B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E2D028A-A7A9-4668-8F6A-6FA206563F38}" type="slidenum">
              <a:rPr lang="en-US" altLang="en-US">
                <a:latin typeface="Calibri" panose="020F0502020204030204" pitchFamily="34" charset="0"/>
              </a:rPr>
              <a:pPr/>
              <a:t>11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70A97C8E-71D2-4F87-BEF4-F0420DDFE1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5946B6D3-FC79-4BE7-B0A5-10CB9D164C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DE2F1B49-225D-4E72-B306-537DF714BE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3447C21-9BDD-4D5C-B0AC-43C0E7D50A5B}" type="slidenum">
              <a:rPr lang="en-US" altLang="en-US">
                <a:latin typeface="Calibri" panose="020F0502020204030204" pitchFamily="34" charset="0"/>
              </a:rPr>
              <a:pPr/>
              <a:t>12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A09281F6-D3A1-451E-87AE-0F9BED8C4B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747FCCDA-ABA0-4DDC-A1CB-260FB4E716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E2E50380-13B2-40F3-B26F-DC046F840F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56A397E-2CAE-4E85-8418-9B522A6CA7B4}" type="slidenum">
              <a:rPr lang="en-US" altLang="en-US">
                <a:latin typeface="Calibri" panose="020F0502020204030204" pitchFamily="34" charset="0"/>
              </a:rPr>
              <a:pPr/>
              <a:t>13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57AA24FC-A851-492B-B9EA-93000ED447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DB29D3A6-669E-421E-9151-AE7C97F5C3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98C4A410-44E1-45C5-B31E-2FA0EB7910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7D8EA97-5F37-4564-B8ED-F162965AB731}" type="slidenum">
              <a:rPr lang="en-US" altLang="en-US">
                <a:latin typeface="Calibri" panose="020F0502020204030204" pitchFamily="34" charset="0"/>
              </a:rPr>
              <a:pPr/>
              <a:t>14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77BAAF4E-ACF9-408E-A0E4-4E024D3975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7E8B7758-0145-4646-821F-7DEB3385DD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F8077253-DAA0-47D0-9416-CFDC4E29E0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8B3331A-54F0-45FA-A214-5292920FC510}" type="slidenum">
              <a:rPr lang="en-US" altLang="en-US">
                <a:latin typeface="Calibri" panose="020F0502020204030204" pitchFamily="34" charset="0"/>
              </a:rPr>
              <a:pPr/>
              <a:t>15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FA0BCE7C-ED04-4F32-946B-F65BD05103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D703D642-EA8E-49A3-8F41-E86A8F9274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707A588E-6E37-45DA-B670-BE3D419470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76A040A-8440-40B7-99AA-AF67FF5B43E2}" type="slidenum">
              <a:rPr lang="en-US" altLang="en-US">
                <a:latin typeface="Calibri" panose="020F0502020204030204" pitchFamily="34" charset="0"/>
              </a:rPr>
              <a:pPr/>
              <a:t>16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6A78B97A-1343-4BEE-A9AA-B1F5B28F61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0498D0F0-2259-489E-B563-86A471A226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5AC9CDA3-6B7A-4CD4-89EB-EFD02CAACA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7C07035-CC50-4031-997D-F5FCAEC474DB}" type="slidenum">
              <a:rPr lang="en-US" altLang="en-US">
                <a:latin typeface="Calibri" panose="020F0502020204030204" pitchFamily="34" charset="0"/>
              </a:rPr>
              <a:pPr/>
              <a:t>17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C8E27195-79BF-40D9-9552-374DB94DA2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2D6C116B-802B-44FD-AFFC-B7D22E8447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23DA6AA7-010E-45F9-9E16-E00ACE0D50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E573410-4D70-4B38-87EC-3E359CEF6DE5}" type="slidenum">
              <a:rPr lang="en-US" altLang="en-US">
                <a:latin typeface="Calibri" panose="020F0502020204030204" pitchFamily="34" charset="0"/>
              </a:rPr>
              <a:pPr/>
              <a:t>18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A962C2A3-DAFE-4871-8164-991E699CA6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BA162110-2340-420B-AEAF-367BEDA04A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9386AF69-C97F-42C8-9D1B-9B09C9B53C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FC4D65C-8450-4546-A3E1-D41DC54A0A7F}" type="slidenum">
              <a:rPr lang="en-US" altLang="en-US">
                <a:latin typeface="Calibri" panose="020F0502020204030204" pitchFamily="34" charset="0"/>
              </a:rPr>
              <a:pPr/>
              <a:t>19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0C9D117D-3BB2-4F1E-BC35-7C6C13CD00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4E527247-8672-478E-BFA2-99466656C8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1C471199-B9F9-4F5B-A5C4-A1F03499A7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327B11D-BFC1-4DE1-8F89-55495982DB52}" type="slidenum">
              <a:rPr lang="en-US" altLang="en-US">
                <a:latin typeface="Calibri" panose="020F0502020204030204" pitchFamily="34" charset="0"/>
              </a:rPr>
              <a:pPr/>
              <a:t>20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E04C5-1AD6-4988-801F-A2CA2774D8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728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id="{0DF3B1FC-29EA-477F-BCAE-793DF85CCA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id="{E82975FB-08EA-470C-A240-4006450B43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B7D4D3EE-02BB-4BD6-B5CF-D4B5B77EF2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993B82C-6760-4970-92F7-5EC17E1ECA59}" type="slidenum">
              <a:rPr lang="en-US" altLang="en-US">
                <a:latin typeface="Calibri" panose="020F0502020204030204" pitchFamily="34" charset="0"/>
              </a:rPr>
              <a:pPr/>
              <a:t>21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>
            <a:extLst>
              <a:ext uri="{FF2B5EF4-FFF2-40B4-BE49-F238E27FC236}">
                <a16:creationId xmlns:a16="http://schemas.microsoft.com/office/drawing/2014/main" id="{4BA3BED0-B9E9-4AD5-AD23-3CEEB92058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>
            <a:extLst>
              <a:ext uri="{FF2B5EF4-FFF2-40B4-BE49-F238E27FC236}">
                <a16:creationId xmlns:a16="http://schemas.microsoft.com/office/drawing/2014/main" id="{11B41D26-CE68-4CB8-BEE4-42DEE36A77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778DA8B1-6EBC-4510-BF34-4BCD071E5E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976A26A-2F51-4B78-B65F-6B98922AE769}" type="slidenum">
              <a:rPr lang="en-US" altLang="en-US">
                <a:latin typeface="Calibri" panose="020F0502020204030204" pitchFamily="34" charset="0"/>
              </a:rPr>
              <a:pPr/>
              <a:t>22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>
            <a:extLst>
              <a:ext uri="{FF2B5EF4-FFF2-40B4-BE49-F238E27FC236}">
                <a16:creationId xmlns:a16="http://schemas.microsoft.com/office/drawing/2014/main" id="{F93948CB-7EE7-487C-9B61-8C49CF3B8D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>
            <a:extLst>
              <a:ext uri="{FF2B5EF4-FFF2-40B4-BE49-F238E27FC236}">
                <a16:creationId xmlns:a16="http://schemas.microsoft.com/office/drawing/2014/main" id="{3B40EE8F-5115-4095-B6C4-24D4F4F1A4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55300" name="Slide Number Placeholder 3">
            <a:extLst>
              <a:ext uri="{FF2B5EF4-FFF2-40B4-BE49-F238E27FC236}">
                <a16:creationId xmlns:a16="http://schemas.microsoft.com/office/drawing/2014/main" id="{D3DCCB0C-1F1D-4D7D-9F89-65779ADA65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2F0B637-1CA3-42B5-9301-99F3FB4D2FB4}" type="slidenum">
              <a:rPr lang="en-US" altLang="en-US">
                <a:latin typeface="Calibri" panose="020F0502020204030204" pitchFamily="34" charset="0"/>
              </a:rPr>
              <a:pPr/>
              <a:t>23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>
            <a:extLst>
              <a:ext uri="{FF2B5EF4-FFF2-40B4-BE49-F238E27FC236}">
                <a16:creationId xmlns:a16="http://schemas.microsoft.com/office/drawing/2014/main" id="{38C7B72D-58D2-4ACC-A80A-33B22722F0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959D41BA-F25C-49D7-9112-CAC171D9EE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640BBEE3-1E82-4341-B839-D763DF9629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B3636C7-7AF1-4501-B395-A085A36C3C22}" type="slidenum">
              <a:rPr lang="en-US" altLang="en-US">
                <a:latin typeface="Calibri" panose="020F0502020204030204" pitchFamily="34" charset="0"/>
              </a:rPr>
              <a:pPr/>
              <a:t>24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>
            <a:extLst>
              <a:ext uri="{FF2B5EF4-FFF2-40B4-BE49-F238E27FC236}">
                <a16:creationId xmlns:a16="http://schemas.microsoft.com/office/drawing/2014/main" id="{C957DD88-006D-43E9-842D-72F0CBD21B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>
            <a:extLst>
              <a:ext uri="{FF2B5EF4-FFF2-40B4-BE49-F238E27FC236}">
                <a16:creationId xmlns:a16="http://schemas.microsoft.com/office/drawing/2014/main" id="{BC1516A9-FF01-42F9-95AC-E44655C32D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59396" name="Slide Number Placeholder 3">
            <a:extLst>
              <a:ext uri="{FF2B5EF4-FFF2-40B4-BE49-F238E27FC236}">
                <a16:creationId xmlns:a16="http://schemas.microsoft.com/office/drawing/2014/main" id="{87BFB076-0363-4A73-8F95-2A48D2BF1E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8E640D7-11C3-4CE2-ABA9-2234B60F4746}" type="slidenum">
              <a:rPr lang="en-US" altLang="en-US">
                <a:latin typeface="Calibri" panose="020F0502020204030204" pitchFamily="34" charset="0"/>
              </a:rPr>
              <a:pPr/>
              <a:t>25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>
            <a:extLst>
              <a:ext uri="{FF2B5EF4-FFF2-40B4-BE49-F238E27FC236}">
                <a16:creationId xmlns:a16="http://schemas.microsoft.com/office/drawing/2014/main" id="{CE0D616B-BC74-490E-B383-3F2DB19DB4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>
            <a:extLst>
              <a:ext uri="{FF2B5EF4-FFF2-40B4-BE49-F238E27FC236}">
                <a16:creationId xmlns:a16="http://schemas.microsoft.com/office/drawing/2014/main" id="{C7A0F3A9-B581-4F69-9D62-990798A405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61444" name="Slide Number Placeholder 3">
            <a:extLst>
              <a:ext uri="{FF2B5EF4-FFF2-40B4-BE49-F238E27FC236}">
                <a16:creationId xmlns:a16="http://schemas.microsoft.com/office/drawing/2014/main" id="{B1112B86-0217-476D-B744-6379561A69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F3C12A7-54D8-4E47-B2C7-169B603EABE5}" type="slidenum">
              <a:rPr lang="en-US" altLang="en-US">
                <a:latin typeface="Calibri" panose="020F0502020204030204" pitchFamily="34" charset="0"/>
              </a:rPr>
              <a:pPr/>
              <a:t>26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>
            <a:extLst>
              <a:ext uri="{FF2B5EF4-FFF2-40B4-BE49-F238E27FC236}">
                <a16:creationId xmlns:a16="http://schemas.microsoft.com/office/drawing/2014/main" id="{F7AF2353-354A-4599-91DA-A3523B28B9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>
            <a:extLst>
              <a:ext uri="{FF2B5EF4-FFF2-40B4-BE49-F238E27FC236}">
                <a16:creationId xmlns:a16="http://schemas.microsoft.com/office/drawing/2014/main" id="{A310B25D-476C-49C9-A638-57B7BBB9A9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63492" name="Slide Number Placeholder 3">
            <a:extLst>
              <a:ext uri="{FF2B5EF4-FFF2-40B4-BE49-F238E27FC236}">
                <a16:creationId xmlns:a16="http://schemas.microsoft.com/office/drawing/2014/main" id="{7BAB44F8-4FBD-4DB1-8C89-9DA6728492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36220AD-82D5-476D-AD93-AD2DF2A4BA7C}" type="slidenum">
              <a:rPr lang="en-US" altLang="en-US">
                <a:latin typeface="Calibri" panose="020F0502020204030204" pitchFamily="34" charset="0"/>
              </a:rPr>
              <a:pPr/>
              <a:t>27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>
            <a:extLst>
              <a:ext uri="{FF2B5EF4-FFF2-40B4-BE49-F238E27FC236}">
                <a16:creationId xmlns:a16="http://schemas.microsoft.com/office/drawing/2014/main" id="{6175E303-9325-431F-9672-4B1EC5A40A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>
            <a:extLst>
              <a:ext uri="{FF2B5EF4-FFF2-40B4-BE49-F238E27FC236}">
                <a16:creationId xmlns:a16="http://schemas.microsoft.com/office/drawing/2014/main" id="{E6C9A4E5-615C-4C13-B65D-1ABD8D7FF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65540" name="Slide Number Placeholder 3">
            <a:extLst>
              <a:ext uri="{FF2B5EF4-FFF2-40B4-BE49-F238E27FC236}">
                <a16:creationId xmlns:a16="http://schemas.microsoft.com/office/drawing/2014/main" id="{1FEE87E4-BC48-4DC4-A8FC-A529D5E10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E243F3B-E7A8-4B2F-BE40-534A12D55390}" type="slidenum">
              <a:rPr lang="en-US" altLang="en-US">
                <a:latin typeface="Calibri" panose="020F0502020204030204" pitchFamily="34" charset="0"/>
              </a:rPr>
              <a:pPr/>
              <a:t>28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7379350A-30BB-4FB5-82DE-1F2D8856FD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>
            <a:extLst>
              <a:ext uri="{FF2B5EF4-FFF2-40B4-BE49-F238E27FC236}">
                <a16:creationId xmlns:a16="http://schemas.microsoft.com/office/drawing/2014/main" id="{6AA285A8-5CF4-4451-ACB9-CA1CF0BCDB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C5F6D195-50FA-477A-86E3-6189AE6D55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0796D1F-8450-499B-A9BB-96B747C668F8}" type="slidenum">
              <a:rPr lang="en-US" altLang="en-US">
                <a:latin typeface="Calibri" panose="020F0502020204030204" pitchFamily="34" charset="0"/>
              </a:rPr>
              <a:pPr/>
              <a:t>29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F59994A2-2E1E-4862-B9AD-D299249009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DAA433F1-7F74-4F34-A61F-ABEC729E4B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248C50AD-AE20-4E2F-BDD7-CBED204BC8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F979243-0CA4-4E18-9C3D-38E7B189581B}" type="slidenum">
              <a:rPr lang="en-US" altLang="en-US">
                <a:latin typeface="Calibri" panose="020F0502020204030204" pitchFamily="34" charset="0"/>
              </a:rPr>
              <a:pPr/>
              <a:t>30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99DC873-ADB1-460E-8BC5-24B17FAC34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6FC338E4-3E80-491F-B0F6-5932620D8C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4C17085F-C0DD-40C8-9A8C-452D58AC19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1373D35-B2B5-4EF2-8BBD-08C47DB167F3}" type="slidenum">
              <a:rPr lang="en-US" altLang="en-US">
                <a:latin typeface="Calibri" panose="020F0502020204030204" pitchFamily="34" charset="0"/>
              </a:rPr>
              <a:pPr/>
              <a:t>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>
            <a:extLst>
              <a:ext uri="{FF2B5EF4-FFF2-40B4-BE49-F238E27FC236}">
                <a16:creationId xmlns:a16="http://schemas.microsoft.com/office/drawing/2014/main" id="{4098370D-B931-431E-A1FF-BAA83BB763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>
            <a:extLst>
              <a:ext uri="{FF2B5EF4-FFF2-40B4-BE49-F238E27FC236}">
                <a16:creationId xmlns:a16="http://schemas.microsoft.com/office/drawing/2014/main" id="{28EED862-3D57-41E5-B7BB-5A252CE41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71684" name="Slide Number Placeholder 3">
            <a:extLst>
              <a:ext uri="{FF2B5EF4-FFF2-40B4-BE49-F238E27FC236}">
                <a16:creationId xmlns:a16="http://schemas.microsoft.com/office/drawing/2014/main" id="{6FEC2FF6-B496-4549-8A6A-BC8043C212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16CD94D-2B59-4FAC-A1A5-6FCC9B61B7FC}" type="slidenum">
              <a:rPr lang="en-US" altLang="en-US">
                <a:latin typeface="Calibri" panose="020F0502020204030204" pitchFamily="34" charset="0"/>
              </a:rPr>
              <a:pPr/>
              <a:t>31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>
            <a:extLst>
              <a:ext uri="{FF2B5EF4-FFF2-40B4-BE49-F238E27FC236}">
                <a16:creationId xmlns:a16="http://schemas.microsoft.com/office/drawing/2014/main" id="{62D1182C-87D7-4EFC-9001-21D6FF6A07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>
            <a:extLst>
              <a:ext uri="{FF2B5EF4-FFF2-40B4-BE49-F238E27FC236}">
                <a16:creationId xmlns:a16="http://schemas.microsoft.com/office/drawing/2014/main" id="{6737DD6C-915A-417C-BB3C-A9088C784E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73732" name="Slide Number Placeholder 3">
            <a:extLst>
              <a:ext uri="{FF2B5EF4-FFF2-40B4-BE49-F238E27FC236}">
                <a16:creationId xmlns:a16="http://schemas.microsoft.com/office/drawing/2014/main" id="{6814E572-8D8D-4003-80C7-0A295A9508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2FC25A0-293F-423A-B812-E368438DF110}" type="slidenum">
              <a:rPr lang="en-US" altLang="en-US">
                <a:latin typeface="Calibri" panose="020F0502020204030204" pitchFamily="34" charset="0"/>
              </a:rPr>
              <a:pPr/>
              <a:t>32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>
            <a:extLst>
              <a:ext uri="{FF2B5EF4-FFF2-40B4-BE49-F238E27FC236}">
                <a16:creationId xmlns:a16="http://schemas.microsoft.com/office/drawing/2014/main" id="{DF17D36D-7DDD-4E59-BA5C-660C4D5727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>
            <a:extLst>
              <a:ext uri="{FF2B5EF4-FFF2-40B4-BE49-F238E27FC236}">
                <a16:creationId xmlns:a16="http://schemas.microsoft.com/office/drawing/2014/main" id="{E5B68A03-5FF7-4C8F-B927-F52F6E41C7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75780" name="Slide Number Placeholder 3">
            <a:extLst>
              <a:ext uri="{FF2B5EF4-FFF2-40B4-BE49-F238E27FC236}">
                <a16:creationId xmlns:a16="http://schemas.microsoft.com/office/drawing/2014/main" id="{B49C7C2A-3988-4CE1-B5CC-A55A9DD990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176DDB0-095C-4108-9A0F-E38A6F12BBA8}" type="slidenum">
              <a:rPr lang="en-US" altLang="en-US">
                <a:latin typeface="Calibri" panose="020F0502020204030204" pitchFamily="34" charset="0"/>
              </a:rPr>
              <a:pPr/>
              <a:t>33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>
            <a:extLst>
              <a:ext uri="{FF2B5EF4-FFF2-40B4-BE49-F238E27FC236}">
                <a16:creationId xmlns:a16="http://schemas.microsoft.com/office/drawing/2014/main" id="{36801105-B7C8-4C0E-8A82-4EB279D474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>
            <a:extLst>
              <a:ext uri="{FF2B5EF4-FFF2-40B4-BE49-F238E27FC236}">
                <a16:creationId xmlns:a16="http://schemas.microsoft.com/office/drawing/2014/main" id="{896F40E3-ADFF-4A63-9D64-61B2D9BE6F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77828" name="Slide Number Placeholder 3">
            <a:extLst>
              <a:ext uri="{FF2B5EF4-FFF2-40B4-BE49-F238E27FC236}">
                <a16:creationId xmlns:a16="http://schemas.microsoft.com/office/drawing/2014/main" id="{8487AC84-1A26-4DDD-AAB5-001E7CB9F9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ECB287D-3F15-44F4-9767-A2B180C26917}" type="slidenum">
              <a:rPr lang="en-US" altLang="en-US">
                <a:latin typeface="Calibri" panose="020F0502020204030204" pitchFamily="34" charset="0"/>
              </a:rPr>
              <a:pPr/>
              <a:t>34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48D6957F-1DFE-467B-98FE-F9A9988FEB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E4AA000D-F23A-4456-90BB-E915F82E17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6C47E392-757A-44D1-96E8-8BF249BEC3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A0B71AC-4963-40BD-8FEB-BAA5095CCBA0}" type="slidenum">
              <a:rPr lang="en-US" altLang="en-US">
                <a:latin typeface="Calibri" panose="020F0502020204030204" pitchFamily="34" charset="0"/>
              </a:rPr>
              <a:pPr/>
              <a:t>35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66CFA135-8596-466D-8604-BB641A661E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E3807B44-B918-48E2-86C0-C403633573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5B414A74-114D-4F6C-A832-C9F35A03A4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7F7580D-FBC4-484D-9BB6-A384D84C7737}" type="slidenum">
              <a:rPr lang="en-US" altLang="en-US">
                <a:latin typeface="Calibri" panose="020F0502020204030204" pitchFamily="34" charset="0"/>
              </a:rPr>
              <a:pPr/>
              <a:t>36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>
            <a:extLst>
              <a:ext uri="{FF2B5EF4-FFF2-40B4-BE49-F238E27FC236}">
                <a16:creationId xmlns:a16="http://schemas.microsoft.com/office/drawing/2014/main" id="{65A0362C-22E3-4AED-986B-64772DC23D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>
            <a:extLst>
              <a:ext uri="{FF2B5EF4-FFF2-40B4-BE49-F238E27FC236}">
                <a16:creationId xmlns:a16="http://schemas.microsoft.com/office/drawing/2014/main" id="{42342DAA-2C1F-497D-B8BF-98E091CD28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83972" name="Slide Number Placeholder 3">
            <a:extLst>
              <a:ext uri="{FF2B5EF4-FFF2-40B4-BE49-F238E27FC236}">
                <a16:creationId xmlns:a16="http://schemas.microsoft.com/office/drawing/2014/main" id="{B672AC59-98BB-43AA-8E3B-67CE6DC7E3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A42FEE8-483F-4D4E-A219-9395879B2693}" type="slidenum">
              <a:rPr lang="en-US" altLang="en-US">
                <a:latin typeface="Calibri" panose="020F0502020204030204" pitchFamily="34" charset="0"/>
              </a:rPr>
              <a:pPr/>
              <a:t>37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>
            <a:extLst>
              <a:ext uri="{FF2B5EF4-FFF2-40B4-BE49-F238E27FC236}">
                <a16:creationId xmlns:a16="http://schemas.microsoft.com/office/drawing/2014/main" id="{4A0C2130-BEEC-4592-9481-721A662C94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>
            <a:extLst>
              <a:ext uri="{FF2B5EF4-FFF2-40B4-BE49-F238E27FC236}">
                <a16:creationId xmlns:a16="http://schemas.microsoft.com/office/drawing/2014/main" id="{3905D468-A31C-46E7-9B0C-28139970C1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86020" name="Slide Number Placeholder 3">
            <a:extLst>
              <a:ext uri="{FF2B5EF4-FFF2-40B4-BE49-F238E27FC236}">
                <a16:creationId xmlns:a16="http://schemas.microsoft.com/office/drawing/2014/main" id="{74BEFF93-B1F9-41F3-A7DA-B974ED4F0C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315B5ED-1645-41D5-931F-897E40073886}" type="slidenum">
              <a:rPr lang="en-US" altLang="en-US">
                <a:latin typeface="Calibri" panose="020F0502020204030204" pitchFamily="34" charset="0"/>
              </a:rPr>
              <a:pPr/>
              <a:t>38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>
            <a:extLst>
              <a:ext uri="{FF2B5EF4-FFF2-40B4-BE49-F238E27FC236}">
                <a16:creationId xmlns:a16="http://schemas.microsoft.com/office/drawing/2014/main" id="{A53FF98F-EE36-4776-978E-10884C89C7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>
            <a:extLst>
              <a:ext uri="{FF2B5EF4-FFF2-40B4-BE49-F238E27FC236}">
                <a16:creationId xmlns:a16="http://schemas.microsoft.com/office/drawing/2014/main" id="{89DF354C-DA26-49F3-A5EC-355BF4F6D5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88068" name="Slide Number Placeholder 3">
            <a:extLst>
              <a:ext uri="{FF2B5EF4-FFF2-40B4-BE49-F238E27FC236}">
                <a16:creationId xmlns:a16="http://schemas.microsoft.com/office/drawing/2014/main" id="{B322E8A3-2D5D-4A9B-9F88-5E2B6381BC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749CA0C-B7B5-4E43-9E07-F777AD579252}" type="slidenum">
              <a:rPr lang="en-US" altLang="en-US">
                <a:latin typeface="Calibri" panose="020F0502020204030204" pitchFamily="34" charset="0"/>
              </a:rPr>
              <a:pPr/>
              <a:t>39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>
            <a:extLst>
              <a:ext uri="{FF2B5EF4-FFF2-40B4-BE49-F238E27FC236}">
                <a16:creationId xmlns:a16="http://schemas.microsoft.com/office/drawing/2014/main" id="{B6F01AFD-0933-4B1D-BEB3-3878CC266E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>
            <a:extLst>
              <a:ext uri="{FF2B5EF4-FFF2-40B4-BE49-F238E27FC236}">
                <a16:creationId xmlns:a16="http://schemas.microsoft.com/office/drawing/2014/main" id="{E0E73990-B88C-47B2-B3AA-7CE70FDC7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90116" name="Slide Number Placeholder 3">
            <a:extLst>
              <a:ext uri="{FF2B5EF4-FFF2-40B4-BE49-F238E27FC236}">
                <a16:creationId xmlns:a16="http://schemas.microsoft.com/office/drawing/2014/main" id="{7FEE0532-DAE1-4D3D-BBE6-3882935EC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94367E4-BA53-4F0A-BD4D-C76215641447}" type="slidenum">
              <a:rPr lang="en-US" altLang="en-US">
                <a:latin typeface="Calibri" panose="020F0502020204030204" pitchFamily="34" charset="0"/>
              </a:rPr>
              <a:pPr/>
              <a:t>40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47F1F051-2CE1-4E5A-87D7-19ED7F0285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EFBD5D00-D21B-4B68-BAD7-9E077D6C14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AFA0D9A1-0A76-43CC-81D1-114DE174BD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960EDA0-EEB1-496A-8805-BC33507524E3}" type="slidenum">
              <a:rPr lang="en-US" altLang="en-US">
                <a:latin typeface="Calibri" panose="020F0502020204030204" pitchFamily="34" charset="0"/>
              </a:rPr>
              <a:pPr/>
              <a:t>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>
            <a:extLst>
              <a:ext uri="{FF2B5EF4-FFF2-40B4-BE49-F238E27FC236}">
                <a16:creationId xmlns:a16="http://schemas.microsoft.com/office/drawing/2014/main" id="{E1A8F6BF-50EA-42E4-9929-60C3096BE0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>
            <a:extLst>
              <a:ext uri="{FF2B5EF4-FFF2-40B4-BE49-F238E27FC236}">
                <a16:creationId xmlns:a16="http://schemas.microsoft.com/office/drawing/2014/main" id="{36B5B591-876C-4D67-A4F2-71DEA83C86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92164" name="Slide Number Placeholder 3">
            <a:extLst>
              <a:ext uri="{FF2B5EF4-FFF2-40B4-BE49-F238E27FC236}">
                <a16:creationId xmlns:a16="http://schemas.microsoft.com/office/drawing/2014/main" id="{043686F8-4484-413F-9A1B-64BE076C12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42678E3-31C9-49ED-8D5F-B5B9ADFCC166}" type="slidenum">
              <a:rPr lang="en-US" altLang="en-US">
                <a:latin typeface="Calibri" panose="020F0502020204030204" pitchFamily="34" charset="0"/>
              </a:rPr>
              <a:pPr/>
              <a:t>41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>
            <a:extLst>
              <a:ext uri="{FF2B5EF4-FFF2-40B4-BE49-F238E27FC236}">
                <a16:creationId xmlns:a16="http://schemas.microsoft.com/office/drawing/2014/main" id="{3FEB98EF-674E-4301-A844-5099364F1C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>
            <a:extLst>
              <a:ext uri="{FF2B5EF4-FFF2-40B4-BE49-F238E27FC236}">
                <a16:creationId xmlns:a16="http://schemas.microsoft.com/office/drawing/2014/main" id="{3D7B2ACC-F343-4E1D-939F-6AD48D9920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94212" name="Slide Number Placeholder 3">
            <a:extLst>
              <a:ext uri="{FF2B5EF4-FFF2-40B4-BE49-F238E27FC236}">
                <a16:creationId xmlns:a16="http://schemas.microsoft.com/office/drawing/2014/main" id="{692D3162-9B6F-4680-A3E9-578815A801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0AA5652-B80C-4FCC-A2AC-BCC855E27536}" type="slidenum">
              <a:rPr lang="en-US" altLang="en-US">
                <a:latin typeface="Calibri" panose="020F0502020204030204" pitchFamily="34" charset="0"/>
              </a:rPr>
              <a:pPr/>
              <a:t>42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>
            <a:extLst>
              <a:ext uri="{FF2B5EF4-FFF2-40B4-BE49-F238E27FC236}">
                <a16:creationId xmlns:a16="http://schemas.microsoft.com/office/drawing/2014/main" id="{2DAF268B-9F37-4A9C-A25C-740CF1EECE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>
            <a:extLst>
              <a:ext uri="{FF2B5EF4-FFF2-40B4-BE49-F238E27FC236}">
                <a16:creationId xmlns:a16="http://schemas.microsoft.com/office/drawing/2014/main" id="{E30B0C90-EA05-4F42-836D-73092D9880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96260" name="Slide Number Placeholder 3">
            <a:extLst>
              <a:ext uri="{FF2B5EF4-FFF2-40B4-BE49-F238E27FC236}">
                <a16:creationId xmlns:a16="http://schemas.microsoft.com/office/drawing/2014/main" id="{A0657B1B-567B-4E0C-AC23-2568DD90C8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54CFE01-258F-40FC-B354-6D05DFE7FE58}" type="slidenum">
              <a:rPr lang="en-US" altLang="en-US">
                <a:latin typeface="Calibri" panose="020F0502020204030204" pitchFamily="34" charset="0"/>
              </a:rPr>
              <a:pPr/>
              <a:t>43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>
            <a:extLst>
              <a:ext uri="{FF2B5EF4-FFF2-40B4-BE49-F238E27FC236}">
                <a16:creationId xmlns:a16="http://schemas.microsoft.com/office/drawing/2014/main" id="{8FAB0DF5-A404-4B06-971C-DF20B5CB8A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>
            <a:extLst>
              <a:ext uri="{FF2B5EF4-FFF2-40B4-BE49-F238E27FC236}">
                <a16:creationId xmlns:a16="http://schemas.microsoft.com/office/drawing/2014/main" id="{349825C8-F78D-4629-A7D7-A814E3CF1C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98308" name="Slide Number Placeholder 3">
            <a:extLst>
              <a:ext uri="{FF2B5EF4-FFF2-40B4-BE49-F238E27FC236}">
                <a16:creationId xmlns:a16="http://schemas.microsoft.com/office/drawing/2014/main" id="{8FD1221E-4A68-4247-B73E-EF573F4A28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BDC3F37-950A-40FB-A75B-F721B44A92D2}" type="slidenum">
              <a:rPr lang="en-US" altLang="en-US">
                <a:latin typeface="Calibri" panose="020F0502020204030204" pitchFamily="34" charset="0"/>
              </a:rPr>
              <a:pPr/>
              <a:t>44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10808807-0E93-4036-A6C1-84FE405B14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B92409C8-E9ED-46CE-8B37-97121C38A0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00356" name="Slide Number Placeholder 3">
            <a:extLst>
              <a:ext uri="{FF2B5EF4-FFF2-40B4-BE49-F238E27FC236}">
                <a16:creationId xmlns:a16="http://schemas.microsoft.com/office/drawing/2014/main" id="{CFFDAF23-D792-4AB7-875B-68BBE2E301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D67CF71-EBC4-488F-85BD-CC8E14CB9569}" type="slidenum">
              <a:rPr lang="en-US" altLang="en-US">
                <a:latin typeface="Calibri" panose="020F0502020204030204" pitchFamily="34" charset="0"/>
              </a:rPr>
              <a:pPr/>
              <a:t>45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>
            <a:extLst>
              <a:ext uri="{FF2B5EF4-FFF2-40B4-BE49-F238E27FC236}">
                <a16:creationId xmlns:a16="http://schemas.microsoft.com/office/drawing/2014/main" id="{2C2744EE-E65F-4705-841F-C506B663DF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>
            <a:extLst>
              <a:ext uri="{FF2B5EF4-FFF2-40B4-BE49-F238E27FC236}">
                <a16:creationId xmlns:a16="http://schemas.microsoft.com/office/drawing/2014/main" id="{6D52D12E-735D-438B-A1DE-0E850025D0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02404" name="Slide Number Placeholder 3">
            <a:extLst>
              <a:ext uri="{FF2B5EF4-FFF2-40B4-BE49-F238E27FC236}">
                <a16:creationId xmlns:a16="http://schemas.microsoft.com/office/drawing/2014/main" id="{6D6561EA-FEA0-4CA0-BE5B-2D16746341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FA4C2CF-FCFA-4471-9777-057EAD08FEE1}" type="slidenum">
              <a:rPr lang="en-US" altLang="en-US">
                <a:latin typeface="Calibri" panose="020F0502020204030204" pitchFamily="34" charset="0"/>
              </a:rPr>
              <a:pPr/>
              <a:t>46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>
            <a:extLst>
              <a:ext uri="{FF2B5EF4-FFF2-40B4-BE49-F238E27FC236}">
                <a16:creationId xmlns:a16="http://schemas.microsoft.com/office/drawing/2014/main" id="{1DD0AE75-1C1B-4E08-A828-B0306D67C2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>
            <a:extLst>
              <a:ext uri="{FF2B5EF4-FFF2-40B4-BE49-F238E27FC236}">
                <a16:creationId xmlns:a16="http://schemas.microsoft.com/office/drawing/2014/main" id="{38BF8BE1-4023-4CE4-9686-C7D5AE37F0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04452" name="Slide Number Placeholder 3">
            <a:extLst>
              <a:ext uri="{FF2B5EF4-FFF2-40B4-BE49-F238E27FC236}">
                <a16:creationId xmlns:a16="http://schemas.microsoft.com/office/drawing/2014/main" id="{2DF30238-A7CA-4293-90E4-4619DAC0C3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5EF537A-0567-405D-B640-3845EBA640A2}" type="slidenum">
              <a:rPr lang="en-US" altLang="en-US">
                <a:latin typeface="Calibri" panose="020F0502020204030204" pitchFamily="34" charset="0"/>
              </a:rPr>
              <a:pPr/>
              <a:t>47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>
            <a:extLst>
              <a:ext uri="{FF2B5EF4-FFF2-40B4-BE49-F238E27FC236}">
                <a16:creationId xmlns:a16="http://schemas.microsoft.com/office/drawing/2014/main" id="{FE4194C7-040F-4D77-9CE6-0D31CD10C7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>
            <a:extLst>
              <a:ext uri="{FF2B5EF4-FFF2-40B4-BE49-F238E27FC236}">
                <a16:creationId xmlns:a16="http://schemas.microsoft.com/office/drawing/2014/main" id="{5DA331C0-38CB-4862-A4B1-412CE56456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06500" name="Slide Number Placeholder 3">
            <a:extLst>
              <a:ext uri="{FF2B5EF4-FFF2-40B4-BE49-F238E27FC236}">
                <a16:creationId xmlns:a16="http://schemas.microsoft.com/office/drawing/2014/main" id="{19E74E7C-1D7E-4B12-8C8F-524CFC15F8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713CD58-B88E-4D17-869C-CC0AB92C8137}" type="slidenum">
              <a:rPr lang="en-US" altLang="en-US">
                <a:latin typeface="Calibri" panose="020F0502020204030204" pitchFamily="34" charset="0"/>
              </a:rPr>
              <a:pPr/>
              <a:t>48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139D1DBA-4F52-45AE-AA84-3896D11E39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137A426F-AF90-4702-8E6D-6AE2093783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08548" name="Slide Number Placeholder 3">
            <a:extLst>
              <a:ext uri="{FF2B5EF4-FFF2-40B4-BE49-F238E27FC236}">
                <a16:creationId xmlns:a16="http://schemas.microsoft.com/office/drawing/2014/main" id="{4FFD8345-4A13-4D9C-8DB5-72D21377FE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41F4CC2-13F9-4FFD-A05F-B7761CD3BAA1}" type="slidenum">
              <a:rPr lang="en-US" altLang="en-US">
                <a:latin typeface="Calibri" panose="020F0502020204030204" pitchFamily="34" charset="0"/>
              </a:rPr>
              <a:pPr/>
              <a:t>49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>
            <a:extLst>
              <a:ext uri="{FF2B5EF4-FFF2-40B4-BE49-F238E27FC236}">
                <a16:creationId xmlns:a16="http://schemas.microsoft.com/office/drawing/2014/main" id="{AC9BD6E9-2C46-4726-9643-09903883F7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>
            <a:extLst>
              <a:ext uri="{FF2B5EF4-FFF2-40B4-BE49-F238E27FC236}">
                <a16:creationId xmlns:a16="http://schemas.microsoft.com/office/drawing/2014/main" id="{8259FB69-B5EA-44F4-959D-AB0355FAD8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10596" name="Slide Number Placeholder 3">
            <a:extLst>
              <a:ext uri="{FF2B5EF4-FFF2-40B4-BE49-F238E27FC236}">
                <a16:creationId xmlns:a16="http://schemas.microsoft.com/office/drawing/2014/main" id="{1ECBAD8D-1DBE-4300-B25E-091993AC1D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CE69B10-1E7A-4D6F-A293-7569E9DAAD4C}" type="slidenum">
              <a:rPr lang="en-US" altLang="en-US">
                <a:latin typeface="Calibri" panose="020F0502020204030204" pitchFamily="34" charset="0"/>
              </a:rPr>
              <a:pPr/>
              <a:t>50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FB731C33-D298-4745-A71A-FD6D17B5FC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7412CAA8-5E15-44FF-9317-C3ED366B98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C9541BEA-3259-43A4-B05E-4CAC57A8C2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7E1E563-22D2-490C-A74D-0F30666F40F3}" type="slidenum">
              <a:rPr lang="en-US" altLang="en-US">
                <a:latin typeface="Calibri" panose="020F0502020204030204" pitchFamily="34" charset="0"/>
              </a:rPr>
              <a:pPr/>
              <a:t>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954980BB-D603-4844-A2D7-DE720F17FF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A89D89DE-5078-4036-9256-98544A6CA8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12644" name="Slide Number Placeholder 3">
            <a:extLst>
              <a:ext uri="{FF2B5EF4-FFF2-40B4-BE49-F238E27FC236}">
                <a16:creationId xmlns:a16="http://schemas.microsoft.com/office/drawing/2014/main" id="{0B1689FB-F327-43C0-AC7A-70712E461B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55528B1-3B8C-4E9B-9DE7-05AC28D1EEEA}" type="slidenum">
              <a:rPr lang="en-US" altLang="en-US">
                <a:latin typeface="Calibri" panose="020F0502020204030204" pitchFamily="34" charset="0"/>
              </a:rPr>
              <a:pPr/>
              <a:t>51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>
            <a:extLst>
              <a:ext uri="{FF2B5EF4-FFF2-40B4-BE49-F238E27FC236}">
                <a16:creationId xmlns:a16="http://schemas.microsoft.com/office/drawing/2014/main" id="{06140190-7208-4627-ABF0-67DD51AA06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>
            <a:extLst>
              <a:ext uri="{FF2B5EF4-FFF2-40B4-BE49-F238E27FC236}">
                <a16:creationId xmlns:a16="http://schemas.microsoft.com/office/drawing/2014/main" id="{9DB1000D-D5F7-45A1-BCC1-484F05EC53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14692" name="Slide Number Placeholder 3">
            <a:extLst>
              <a:ext uri="{FF2B5EF4-FFF2-40B4-BE49-F238E27FC236}">
                <a16:creationId xmlns:a16="http://schemas.microsoft.com/office/drawing/2014/main" id="{1BC95B63-2A19-467F-A8FC-C3592F6F0D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8E93F70-0FA9-45B7-BF55-CE954312FE55}" type="slidenum">
              <a:rPr lang="en-US" altLang="en-US">
                <a:latin typeface="Calibri" panose="020F0502020204030204" pitchFamily="34" charset="0"/>
              </a:rPr>
              <a:pPr/>
              <a:t>52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>
            <a:extLst>
              <a:ext uri="{FF2B5EF4-FFF2-40B4-BE49-F238E27FC236}">
                <a16:creationId xmlns:a16="http://schemas.microsoft.com/office/drawing/2014/main" id="{36643BF2-BB10-4DB1-AA91-85FB23023D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>
            <a:extLst>
              <a:ext uri="{FF2B5EF4-FFF2-40B4-BE49-F238E27FC236}">
                <a16:creationId xmlns:a16="http://schemas.microsoft.com/office/drawing/2014/main" id="{AC40AE8F-E13F-4983-91D8-E872B4E28B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16740" name="Slide Number Placeholder 3">
            <a:extLst>
              <a:ext uri="{FF2B5EF4-FFF2-40B4-BE49-F238E27FC236}">
                <a16:creationId xmlns:a16="http://schemas.microsoft.com/office/drawing/2014/main" id="{AE5CDD86-F5E5-4834-887A-B19626D5E6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D913EAC-9625-4A52-B85C-213170F88031}" type="slidenum">
              <a:rPr lang="en-US" altLang="en-US">
                <a:latin typeface="Calibri" panose="020F0502020204030204" pitchFamily="34" charset="0"/>
              </a:rPr>
              <a:pPr/>
              <a:t>53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>
            <a:extLst>
              <a:ext uri="{FF2B5EF4-FFF2-40B4-BE49-F238E27FC236}">
                <a16:creationId xmlns:a16="http://schemas.microsoft.com/office/drawing/2014/main" id="{37284281-3E2E-495B-AC89-B112866259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>
            <a:extLst>
              <a:ext uri="{FF2B5EF4-FFF2-40B4-BE49-F238E27FC236}">
                <a16:creationId xmlns:a16="http://schemas.microsoft.com/office/drawing/2014/main" id="{8E02E1F3-4AE5-45EB-AB77-FF2F9D253E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18788" name="Slide Number Placeholder 3">
            <a:extLst>
              <a:ext uri="{FF2B5EF4-FFF2-40B4-BE49-F238E27FC236}">
                <a16:creationId xmlns:a16="http://schemas.microsoft.com/office/drawing/2014/main" id="{5DCE26A3-3C07-4319-AF72-20B13A4F70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1F83CCA-2F2F-4E4D-BC30-142233F02F21}" type="slidenum">
              <a:rPr lang="en-US" altLang="en-US">
                <a:latin typeface="Calibri" panose="020F0502020204030204" pitchFamily="34" charset="0"/>
              </a:rPr>
              <a:pPr/>
              <a:t>54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>
            <a:extLst>
              <a:ext uri="{FF2B5EF4-FFF2-40B4-BE49-F238E27FC236}">
                <a16:creationId xmlns:a16="http://schemas.microsoft.com/office/drawing/2014/main" id="{ACCD226A-A22D-407C-A182-6AA649A99E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>
            <a:extLst>
              <a:ext uri="{FF2B5EF4-FFF2-40B4-BE49-F238E27FC236}">
                <a16:creationId xmlns:a16="http://schemas.microsoft.com/office/drawing/2014/main" id="{BB70704E-4513-4F06-9DD1-6ACA0B9DCE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20836" name="Slide Number Placeholder 3">
            <a:extLst>
              <a:ext uri="{FF2B5EF4-FFF2-40B4-BE49-F238E27FC236}">
                <a16:creationId xmlns:a16="http://schemas.microsoft.com/office/drawing/2014/main" id="{6DDE0BE2-0365-4CF8-9814-160D1BFEB7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E7ABB39-9C6D-4D08-9F5F-8FF3AA7F3415}" type="slidenum">
              <a:rPr lang="en-US" altLang="en-US">
                <a:latin typeface="Calibri" panose="020F0502020204030204" pitchFamily="34" charset="0"/>
              </a:rPr>
              <a:pPr/>
              <a:t>55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>
            <a:extLst>
              <a:ext uri="{FF2B5EF4-FFF2-40B4-BE49-F238E27FC236}">
                <a16:creationId xmlns:a16="http://schemas.microsoft.com/office/drawing/2014/main" id="{6EE77207-B944-4B56-BAEF-21AA222B67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>
            <a:extLst>
              <a:ext uri="{FF2B5EF4-FFF2-40B4-BE49-F238E27FC236}">
                <a16:creationId xmlns:a16="http://schemas.microsoft.com/office/drawing/2014/main" id="{F3785275-7406-4799-A4F7-E858F365F0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22884" name="Slide Number Placeholder 3">
            <a:extLst>
              <a:ext uri="{FF2B5EF4-FFF2-40B4-BE49-F238E27FC236}">
                <a16:creationId xmlns:a16="http://schemas.microsoft.com/office/drawing/2014/main" id="{6E3B53C9-0709-4D35-8FDF-758574275A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F7E5609-4AAD-4C9E-8D6F-380AB44D6B95}" type="slidenum">
              <a:rPr lang="en-US" altLang="en-US">
                <a:latin typeface="Calibri" panose="020F0502020204030204" pitchFamily="34" charset="0"/>
              </a:rPr>
              <a:pPr/>
              <a:t>56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>
            <a:extLst>
              <a:ext uri="{FF2B5EF4-FFF2-40B4-BE49-F238E27FC236}">
                <a16:creationId xmlns:a16="http://schemas.microsoft.com/office/drawing/2014/main" id="{A49AD20B-1C02-4C5A-B425-C9ECDBBD38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>
            <a:extLst>
              <a:ext uri="{FF2B5EF4-FFF2-40B4-BE49-F238E27FC236}">
                <a16:creationId xmlns:a16="http://schemas.microsoft.com/office/drawing/2014/main" id="{CC25389B-DC50-45A8-BDA2-74A8D4D21A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24932" name="Slide Number Placeholder 3">
            <a:extLst>
              <a:ext uri="{FF2B5EF4-FFF2-40B4-BE49-F238E27FC236}">
                <a16:creationId xmlns:a16="http://schemas.microsoft.com/office/drawing/2014/main" id="{897CB2FF-81A8-4667-9EB7-3BC1665A6C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56CF871-1D57-4B15-8FFB-BD93663500CB}" type="slidenum">
              <a:rPr lang="en-US" altLang="en-US">
                <a:latin typeface="Calibri" panose="020F0502020204030204" pitchFamily="34" charset="0"/>
              </a:rPr>
              <a:pPr/>
              <a:t>57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>
            <a:extLst>
              <a:ext uri="{FF2B5EF4-FFF2-40B4-BE49-F238E27FC236}">
                <a16:creationId xmlns:a16="http://schemas.microsoft.com/office/drawing/2014/main" id="{5FDDC334-9CD9-4148-8B05-EA318CFE67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>
            <a:extLst>
              <a:ext uri="{FF2B5EF4-FFF2-40B4-BE49-F238E27FC236}">
                <a16:creationId xmlns:a16="http://schemas.microsoft.com/office/drawing/2014/main" id="{AC70F45E-A22E-4F38-B13C-B309627829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26980" name="Slide Number Placeholder 3">
            <a:extLst>
              <a:ext uri="{FF2B5EF4-FFF2-40B4-BE49-F238E27FC236}">
                <a16:creationId xmlns:a16="http://schemas.microsoft.com/office/drawing/2014/main" id="{12C0E971-89C8-4984-9609-4E8B81E929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8BF731A-DBA5-401D-9410-7C3224838092}" type="slidenum">
              <a:rPr lang="en-US" altLang="en-US">
                <a:latin typeface="Calibri" panose="020F0502020204030204" pitchFamily="34" charset="0"/>
              </a:rPr>
              <a:pPr/>
              <a:t>58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>
            <a:extLst>
              <a:ext uri="{FF2B5EF4-FFF2-40B4-BE49-F238E27FC236}">
                <a16:creationId xmlns:a16="http://schemas.microsoft.com/office/drawing/2014/main" id="{21485992-F552-4AD0-ACB3-4677BFC61A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>
            <a:extLst>
              <a:ext uri="{FF2B5EF4-FFF2-40B4-BE49-F238E27FC236}">
                <a16:creationId xmlns:a16="http://schemas.microsoft.com/office/drawing/2014/main" id="{287F7003-249A-4297-9DF0-D04292E90C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29028" name="Slide Number Placeholder 3">
            <a:extLst>
              <a:ext uri="{FF2B5EF4-FFF2-40B4-BE49-F238E27FC236}">
                <a16:creationId xmlns:a16="http://schemas.microsoft.com/office/drawing/2014/main" id="{C9DCD017-D610-45C2-ABCE-B540B603B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30630DA-77CE-448C-8813-FEEA27D00851}" type="slidenum">
              <a:rPr lang="en-US" altLang="en-US">
                <a:latin typeface="Calibri" panose="020F0502020204030204" pitchFamily="34" charset="0"/>
              </a:rPr>
              <a:pPr/>
              <a:t>59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>
            <a:extLst>
              <a:ext uri="{FF2B5EF4-FFF2-40B4-BE49-F238E27FC236}">
                <a16:creationId xmlns:a16="http://schemas.microsoft.com/office/drawing/2014/main" id="{C970E54E-86BF-4899-BBA1-8EF775F660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>
            <a:extLst>
              <a:ext uri="{FF2B5EF4-FFF2-40B4-BE49-F238E27FC236}">
                <a16:creationId xmlns:a16="http://schemas.microsoft.com/office/drawing/2014/main" id="{86EFFB74-1569-431B-9DCF-9AD5A0C0CA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31076" name="Slide Number Placeholder 3">
            <a:extLst>
              <a:ext uri="{FF2B5EF4-FFF2-40B4-BE49-F238E27FC236}">
                <a16:creationId xmlns:a16="http://schemas.microsoft.com/office/drawing/2014/main" id="{BCDA115B-741F-46D5-A3CA-0A658F3F2B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9BC509B-A9E4-45C7-8315-D3775DDE40EC}" type="slidenum">
              <a:rPr lang="en-US" altLang="en-US">
                <a:latin typeface="Calibri" panose="020F0502020204030204" pitchFamily="34" charset="0"/>
              </a:rPr>
              <a:pPr/>
              <a:t>60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AD11146D-77F9-4625-9042-54AE738D02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3A67EF28-38D3-4212-B741-679BCBC78E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46254B55-FD35-4AA9-9D4E-156C5ED14A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5DE725C-1D4F-43E0-B0C7-6A33C86658BD}" type="slidenum">
              <a:rPr lang="en-US" altLang="en-US">
                <a:latin typeface="Calibri" panose="020F0502020204030204" pitchFamily="34" charset="0"/>
              </a:rPr>
              <a:pPr/>
              <a:t>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>
            <a:extLst>
              <a:ext uri="{FF2B5EF4-FFF2-40B4-BE49-F238E27FC236}">
                <a16:creationId xmlns:a16="http://schemas.microsoft.com/office/drawing/2014/main" id="{E5466209-6D00-4589-A935-9DCA9AF8E2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>
            <a:extLst>
              <a:ext uri="{FF2B5EF4-FFF2-40B4-BE49-F238E27FC236}">
                <a16:creationId xmlns:a16="http://schemas.microsoft.com/office/drawing/2014/main" id="{FB839C65-ACA3-42CC-B0D6-23E8CE957E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33124" name="Slide Number Placeholder 3">
            <a:extLst>
              <a:ext uri="{FF2B5EF4-FFF2-40B4-BE49-F238E27FC236}">
                <a16:creationId xmlns:a16="http://schemas.microsoft.com/office/drawing/2014/main" id="{2E1253A9-8EE4-4EC8-A648-0F5D566188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50ED501-4704-47FA-BD7A-3C9C2BCAA05A}" type="slidenum">
              <a:rPr lang="en-US" altLang="en-US">
                <a:latin typeface="Calibri" panose="020F0502020204030204" pitchFamily="34" charset="0"/>
              </a:rPr>
              <a:pPr/>
              <a:t>61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>
            <a:extLst>
              <a:ext uri="{FF2B5EF4-FFF2-40B4-BE49-F238E27FC236}">
                <a16:creationId xmlns:a16="http://schemas.microsoft.com/office/drawing/2014/main" id="{E3E3EE83-193D-46A5-8777-11E23E1B55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>
            <a:extLst>
              <a:ext uri="{FF2B5EF4-FFF2-40B4-BE49-F238E27FC236}">
                <a16:creationId xmlns:a16="http://schemas.microsoft.com/office/drawing/2014/main" id="{41E3E746-2B41-4D66-BFA9-1FA16EED57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35172" name="Slide Number Placeholder 3">
            <a:extLst>
              <a:ext uri="{FF2B5EF4-FFF2-40B4-BE49-F238E27FC236}">
                <a16:creationId xmlns:a16="http://schemas.microsoft.com/office/drawing/2014/main" id="{3D807377-58DD-4FE8-8804-209BA5CBE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68E7D3E-976E-4750-8496-454EC92721EC}" type="slidenum">
              <a:rPr lang="en-US" altLang="en-US">
                <a:latin typeface="Calibri" panose="020F0502020204030204" pitchFamily="34" charset="0"/>
              </a:rPr>
              <a:pPr/>
              <a:t>62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>
            <a:extLst>
              <a:ext uri="{FF2B5EF4-FFF2-40B4-BE49-F238E27FC236}">
                <a16:creationId xmlns:a16="http://schemas.microsoft.com/office/drawing/2014/main" id="{50D4361C-7C11-479B-A2C8-68808960E5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>
            <a:extLst>
              <a:ext uri="{FF2B5EF4-FFF2-40B4-BE49-F238E27FC236}">
                <a16:creationId xmlns:a16="http://schemas.microsoft.com/office/drawing/2014/main" id="{0C82322F-AD90-423D-9AD9-D7AE4893CF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37220" name="Slide Number Placeholder 3">
            <a:extLst>
              <a:ext uri="{FF2B5EF4-FFF2-40B4-BE49-F238E27FC236}">
                <a16:creationId xmlns:a16="http://schemas.microsoft.com/office/drawing/2014/main" id="{B12697F6-0B95-4E4E-A050-D1408F225C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D1FBFE5-3A76-4D98-A906-CBE96C873F1F}" type="slidenum">
              <a:rPr lang="en-US" altLang="en-US">
                <a:latin typeface="Calibri" panose="020F0502020204030204" pitchFamily="34" charset="0"/>
              </a:rPr>
              <a:pPr/>
              <a:t>63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>
            <a:extLst>
              <a:ext uri="{FF2B5EF4-FFF2-40B4-BE49-F238E27FC236}">
                <a16:creationId xmlns:a16="http://schemas.microsoft.com/office/drawing/2014/main" id="{1A056037-3208-4813-BCE4-2D1BBC167B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>
            <a:extLst>
              <a:ext uri="{FF2B5EF4-FFF2-40B4-BE49-F238E27FC236}">
                <a16:creationId xmlns:a16="http://schemas.microsoft.com/office/drawing/2014/main" id="{0768DBEB-C900-4E05-88B5-68A6F86105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39268" name="Slide Number Placeholder 3">
            <a:extLst>
              <a:ext uri="{FF2B5EF4-FFF2-40B4-BE49-F238E27FC236}">
                <a16:creationId xmlns:a16="http://schemas.microsoft.com/office/drawing/2014/main" id="{F1DB410A-A4F0-4578-AF84-E80BB6D1A9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F122611-78ED-42FF-B9C2-0EAFE38D2B16}" type="slidenum">
              <a:rPr lang="en-US" altLang="en-US">
                <a:latin typeface="Calibri" panose="020F0502020204030204" pitchFamily="34" charset="0"/>
              </a:rPr>
              <a:pPr/>
              <a:t>64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>
            <a:extLst>
              <a:ext uri="{FF2B5EF4-FFF2-40B4-BE49-F238E27FC236}">
                <a16:creationId xmlns:a16="http://schemas.microsoft.com/office/drawing/2014/main" id="{C389945B-0913-4F5A-A62D-C5ACF3C545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>
            <a:extLst>
              <a:ext uri="{FF2B5EF4-FFF2-40B4-BE49-F238E27FC236}">
                <a16:creationId xmlns:a16="http://schemas.microsoft.com/office/drawing/2014/main" id="{EEB6B776-4767-4116-BB40-196C49433F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41316" name="Slide Number Placeholder 3">
            <a:extLst>
              <a:ext uri="{FF2B5EF4-FFF2-40B4-BE49-F238E27FC236}">
                <a16:creationId xmlns:a16="http://schemas.microsoft.com/office/drawing/2014/main" id="{FFF346C1-5A82-4F50-9C2C-4278283CB9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54CDE7-03DC-4256-8BBA-9F9A206A5DD5}" type="slidenum">
              <a:rPr lang="en-US" altLang="en-US">
                <a:latin typeface="Calibri" panose="020F0502020204030204" pitchFamily="34" charset="0"/>
              </a:rPr>
              <a:pPr/>
              <a:t>65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>
            <a:extLst>
              <a:ext uri="{FF2B5EF4-FFF2-40B4-BE49-F238E27FC236}">
                <a16:creationId xmlns:a16="http://schemas.microsoft.com/office/drawing/2014/main" id="{02D09136-ABD5-4E2B-9227-C23F6710FA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>
            <a:extLst>
              <a:ext uri="{FF2B5EF4-FFF2-40B4-BE49-F238E27FC236}">
                <a16:creationId xmlns:a16="http://schemas.microsoft.com/office/drawing/2014/main" id="{35301EE7-BC4F-4CAC-9B68-4D08CC43FF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43364" name="Slide Number Placeholder 3">
            <a:extLst>
              <a:ext uri="{FF2B5EF4-FFF2-40B4-BE49-F238E27FC236}">
                <a16:creationId xmlns:a16="http://schemas.microsoft.com/office/drawing/2014/main" id="{2EE19705-F36D-44CA-81D3-5A98E74D74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9060D46-81D6-4707-BFFE-76B73A669ED9}" type="slidenum">
              <a:rPr lang="en-US" altLang="en-US">
                <a:latin typeface="Calibri" panose="020F0502020204030204" pitchFamily="34" charset="0"/>
              </a:rPr>
              <a:pPr/>
              <a:t>66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21704300-0FA7-4A32-AACF-4147E4E263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FE942912-E635-4E46-BA23-FCF2FADE55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8CF07E3C-243E-4B56-A138-B2095972E6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FB7579A-35E3-4EE4-8162-04B166417BE7}" type="slidenum">
              <a:rPr lang="en-US" altLang="en-US">
                <a:latin typeface="Calibri" panose="020F0502020204030204" pitchFamily="34" charset="0"/>
              </a:rPr>
              <a:pPr/>
              <a:t>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42B4A8F8-5ACA-4E7A-88AC-4A9CF8F022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90E8FE55-475A-40C4-93F2-C7ABCFB1E4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C3E18571-9AC9-494E-810B-47A46F6BCA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2902CB8-A6F0-49AD-B7D6-9E02FF0C620C}" type="slidenum">
              <a:rPr lang="en-US" altLang="en-US">
                <a:latin typeface="Calibri" panose="020F0502020204030204" pitchFamily="34" charset="0"/>
              </a:rPr>
              <a:pPr/>
              <a:t>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F0BA8451-A7B3-488B-9F09-FB7C3E5EAD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52989347-EFC8-4B84-8982-0723575741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403B0008-1B66-4AEF-976D-FDAE02BBC3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41BD025-5C73-4C88-AC49-18A1AC89DFAC}" type="slidenum">
              <a:rPr lang="en-US" altLang="en-US">
                <a:latin typeface="Calibri" panose="020F0502020204030204" pitchFamily="34" charset="0"/>
              </a:rPr>
              <a:pPr/>
              <a:t>10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0324-9583-4931-B301-22FE45197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25CD17-CF46-4C89-93F3-0E01AB19C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B69A7-91FA-4C72-8F87-893FA867E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B982-085A-4015-80CE-A2346F696774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867AB-E02D-43BA-A5A1-9FDAF6CB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508AA-1A84-4BA7-BD94-37D3C8F40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8223-724F-454B-B2EC-E9021496D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32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0C8E-4F9C-4817-898B-0F1BA7BAE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269786-5FD1-45FA-B842-25724B2A3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69C04-49C1-45EA-BE6B-5A6922DA6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B982-085A-4015-80CE-A2346F696774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3588E-C084-4B96-ACA7-1F9197215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EBEC1-516C-4124-8DDA-CA2E1AC6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8223-724F-454B-B2EC-E9021496D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49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889BD9-B30F-4C26-BCA4-83A0B0472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7142A-C50D-46EC-85FF-B0CAD94AE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B10D6-0E33-4FC7-849D-A4209857A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B982-085A-4015-80CE-A2346F696774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40316-D7EC-4FC9-8D29-690B81F91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3A542-BEAC-4AAE-A646-2B9F19D1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8223-724F-454B-B2EC-E9021496D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49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1D910-D9BF-4208-8BC4-9AC7DB39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16525-931B-4057-AE91-62FCE36EA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8ED9E-30BE-4DFA-A93D-8900BB599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B982-085A-4015-80CE-A2346F696774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37BC-2661-4EB1-968A-49E4A46B7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590E4-67F3-4FE5-A098-2101C739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8223-724F-454B-B2EC-E9021496D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8AFD3-672C-4BF9-8930-5F44559E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A1EBB-625D-4773-A80B-F635E0904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28B84-2AB6-4B56-959E-7BC8E6F63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B982-085A-4015-80CE-A2346F696774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72ACB-6193-404D-ADFA-F4B819419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ABBDD-A0B1-45C4-B75B-76297414E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8223-724F-454B-B2EC-E9021496D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89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6069-56B3-4FC6-8EE4-C28CEA21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AF3F5-ECA2-4F70-B814-C8115D265A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2BF04-BCEA-41A7-8A8C-2BCFE56F8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8934DB-4059-42F1-86AC-F411773FF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B982-085A-4015-80CE-A2346F696774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83F1A4-29CE-4385-94AA-77451DE6C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A5AEF9-F781-449F-87DA-70B49DD1E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8223-724F-454B-B2EC-E9021496D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1D2D-3BD3-47B4-AD78-6D25285A2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9DA15-C772-4608-9B44-8BCD7D713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6A88F-93C7-4913-B4EA-C0F984F82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7CEC7-8CCF-4112-BD7F-1D6A5864BA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B797A5-B9F4-490C-8351-E0CF9F8ABA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8000BE-87D9-45D5-B739-2A268CBB7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B982-085A-4015-80CE-A2346F696774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09005F-90B1-4BFC-8192-00C58B8F7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B99AE8-AC33-4EF1-849C-0D5CE2723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8223-724F-454B-B2EC-E9021496D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57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1947-1E8B-4E92-A609-FBD5E84E2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CD9989-0646-446B-ADA1-1618098BA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B982-085A-4015-80CE-A2346F696774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BEC44-CD14-440B-BB85-3BE409A74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AAC0C-7F9F-433C-B73B-DBA81B92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8223-724F-454B-B2EC-E9021496D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59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961185-5E71-4386-8B21-FCC2FBB8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B982-085A-4015-80CE-A2346F696774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FFC38-AC0B-477B-92CB-823D45A61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7B7ED-B011-43A5-81DA-79798E237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8223-724F-454B-B2EC-E9021496D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22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3D34-D1AA-4E81-88C0-24A9A23BA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4C757-37B5-495F-8785-D59FBAA6E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49C64-2140-474C-850C-48C5C2C6E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CCE6C3-F24C-45ED-92C5-C694EE2BF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B982-085A-4015-80CE-A2346F696774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A1362-A5D0-4298-9A73-5427D2B2F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DC8A6-CA99-4487-A4A3-D6A9CE2F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8223-724F-454B-B2EC-E9021496D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67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95E6-F4AF-49CD-A1C9-075A0FA7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931823-2673-4013-AE1B-BD24C633B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65020-2446-4902-A6D5-BEF67B64E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36CF2-E592-42BE-92F1-6EA2A88CB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B982-085A-4015-80CE-A2346F696774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4EA11-76F2-4453-89C9-DD160916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F59D3-4C3F-4355-A488-E501C9D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8223-724F-454B-B2EC-E9021496D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76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E89E64-E808-411E-B8B8-5139C250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06DA0-C6FC-48D4-9DFC-223B660F4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EDA12-10E7-47B9-AA62-46B2A4A8C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B982-085A-4015-80CE-A2346F696774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3E3C1-5F85-443D-9CDD-0C6B8108F3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CD8B9-DB2A-4218-B14B-14F5AE96B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C8223-724F-454B-B2EC-E9021496D07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6C51C3-B118-466C-AF8A-C375CF52DB4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445688" y="701119"/>
            <a:ext cx="654424" cy="6535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FE1FB9-FDF9-4AC9-ABFA-D027DF39DF3D}"/>
              </a:ext>
            </a:extLst>
          </p:cNvPr>
          <p:cNvSpPr/>
          <p:nvPr userDrawn="1"/>
        </p:nvSpPr>
        <p:spPr>
          <a:xfrm>
            <a:off x="0" y="6547876"/>
            <a:ext cx="12192000" cy="31908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5DEF7-A600-466B-A832-E863942F5653}"/>
              </a:ext>
            </a:extLst>
          </p:cNvPr>
          <p:cNvSpPr txBox="1"/>
          <p:nvPr userDrawn="1"/>
        </p:nvSpPr>
        <p:spPr>
          <a:xfrm>
            <a:off x="116541" y="6529947"/>
            <a:ext cx="2882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Pattern Recognition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72819-C542-48BA-9CFB-AEEEC59CB872}"/>
              </a:ext>
            </a:extLst>
          </p:cNvPr>
          <p:cNvSpPr txBox="1"/>
          <p:nvPr userDrawn="1"/>
        </p:nvSpPr>
        <p:spPr>
          <a:xfrm>
            <a:off x="10085293" y="6538912"/>
            <a:ext cx="2106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By: Dr. Mudassar Raza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9C1A7F-191D-49CE-8BD1-83C425E9F6D3}"/>
              </a:ext>
            </a:extLst>
          </p:cNvPr>
          <p:cNvSpPr/>
          <p:nvPr userDrawn="1"/>
        </p:nvSpPr>
        <p:spPr>
          <a:xfrm>
            <a:off x="0" y="0"/>
            <a:ext cx="12192000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25420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34.png"/><Relationship Id="rId4" Type="http://schemas.openxmlformats.org/officeDocument/2006/relationships/customXml" Target="../ink/ink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EF706-333D-4DF6-9A94-C7C18B3D4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749" y="893700"/>
            <a:ext cx="4023360" cy="1373747"/>
          </a:xfrm>
        </p:spPr>
        <p:txBody>
          <a:bodyPr anchor="b">
            <a:normAutofit fontScale="90000"/>
          </a:bodyPr>
          <a:lstStyle/>
          <a:p>
            <a:pPr eaLnBrk="1" hangingPunct="1">
              <a:defRPr/>
            </a:pP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Recognition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A56F92-5290-4838-9496-0B9D25C039EF}"/>
              </a:ext>
            </a:extLst>
          </p:cNvPr>
          <p:cNvSpPr txBox="1">
            <a:spLocks/>
          </p:cNvSpPr>
          <p:nvPr/>
        </p:nvSpPr>
        <p:spPr bwMode="auto">
          <a:xfrm>
            <a:off x="458169" y="2716047"/>
            <a:ext cx="3932046" cy="208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dirty="0"/>
              <a:t>CNN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dirty="0"/>
              <a:t>Convolutional Neural Networks Part 3 </a:t>
            </a:r>
            <a:r>
              <a:rPr lang="en-US" sz="2400" dirty="0" err="1"/>
              <a:t>cont</a:t>
            </a:r>
            <a:r>
              <a:rPr lang="en-US" sz="2400" dirty="0"/>
              <a:t>…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EA8352-3267-4A08-92ED-5DA9F5AA6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425" y="-1"/>
            <a:ext cx="6886575" cy="6877631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86A31009-C39D-BE12-F6D0-D51871BBA9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>
            <a:extLst>
              <a:ext uri="{FF2B5EF4-FFF2-40B4-BE49-F238E27FC236}">
                <a16:creationId xmlns:a16="http://schemas.microsoft.com/office/drawing/2014/main" id="{FCBF4C96-6ECD-45CE-AE05-E9AA28498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49314"/>
            <a:ext cx="9144000" cy="515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247F23-FBDB-4EE7-99FA-4AD1070F15B5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>
            <a:extLst>
              <a:ext uri="{FF2B5EF4-FFF2-40B4-BE49-F238E27FC236}">
                <a16:creationId xmlns:a16="http://schemas.microsoft.com/office/drawing/2014/main" id="{B3BA5270-3EC7-4219-8334-069B23B26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0425"/>
            <a:ext cx="914400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6A2CEA-A952-46A5-8680-1A85ED73A643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>
            <a:extLst>
              <a:ext uri="{FF2B5EF4-FFF2-40B4-BE49-F238E27FC236}">
                <a16:creationId xmlns:a16="http://schemas.microsoft.com/office/drawing/2014/main" id="{70F8D351-1599-4874-B1BB-DBF4C70D3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0425"/>
            <a:ext cx="914400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B54069-4881-4CDC-B209-C490A53A6856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>
            <a:extLst>
              <a:ext uri="{FF2B5EF4-FFF2-40B4-BE49-F238E27FC236}">
                <a16:creationId xmlns:a16="http://schemas.microsoft.com/office/drawing/2014/main" id="{FF7E29DC-06D8-4EBE-AEB8-2A0A9F122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0425"/>
            <a:ext cx="914400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FD08E6-BE3D-46EF-AA8E-04C9B8753476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>
            <a:extLst>
              <a:ext uri="{FF2B5EF4-FFF2-40B4-BE49-F238E27FC236}">
                <a16:creationId xmlns:a16="http://schemas.microsoft.com/office/drawing/2014/main" id="{609A0380-EAFD-4D84-A314-F90CB814C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0425"/>
            <a:ext cx="914400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178AF5-4376-4A92-91C0-1935D6F8F12A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>
            <a:extLst>
              <a:ext uri="{FF2B5EF4-FFF2-40B4-BE49-F238E27FC236}">
                <a16:creationId xmlns:a16="http://schemas.microsoft.com/office/drawing/2014/main" id="{F9D607A8-DC57-498D-A3D8-A63A8DA86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9950"/>
            <a:ext cx="91440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3D6B9B-0192-4960-9DE4-42C20BFC2D9C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A123F32-0EE2-47EE-B8BA-97F8AEF766C9}"/>
                  </a:ext>
                </a:extLst>
              </p14:cNvPr>
              <p14:cNvContentPartPr/>
              <p14:nvPr/>
            </p14:nvContentPartPr>
            <p14:xfrm>
              <a:off x="7063920" y="46792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A123F32-0EE2-47EE-B8BA-97F8AEF766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54920" y="46702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387CAB2-19B2-4704-86BF-AEF6D10CA64E}"/>
                  </a:ext>
                </a:extLst>
              </p14:cNvPr>
              <p14:cNvContentPartPr/>
              <p14:nvPr/>
            </p14:nvContentPartPr>
            <p14:xfrm>
              <a:off x="7278480" y="35222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387CAB2-19B2-4704-86BF-AEF6D10CA6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69480" y="35132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A11FDBF-75CB-4C89-9D9A-2323D6C7C76B}"/>
                  </a:ext>
                </a:extLst>
              </p14:cNvPr>
              <p14:cNvContentPartPr/>
              <p14:nvPr/>
            </p14:nvContentPartPr>
            <p14:xfrm>
              <a:off x="5769360" y="407952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A11FDBF-75CB-4C89-9D9A-2323D6C7C7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0720" y="407088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>
            <a:extLst>
              <a:ext uri="{FF2B5EF4-FFF2-40B4-BE49-F238E27FC236}">
                <a16:creationId xmlns:a16="http://schemas.microsoft.com/office/drawing/2014/main" id="{456CE53D-285F-420B-878F-924F804B8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74714"/>
            <a:ext cx="9144000" cy="510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DFCBD0-80AC-4B63-9BF1-D1CE6F7A6ABA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>
            <a:extLst>
              <a:ext uri="{FF2B5EF4-FFF2-40B4-BE49-F238E27FC236}">
                <a16:creationId xmlns:a16="http://schemas.microsoft.com/office/drawing/2014/main" id="{EB2B37CC-96F4-42A2-BF63-AF697730F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74714"/>
            <a:ext cx="9144000" cy="510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06ED50-F942-46A2-AC13-D7F19291F9E9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>
            <a:extLst>
              <a:ext uri="{FF2B5EF4-FFF2-40B4-BE49-F238E27FC236}">
                <a16:creationId xmlns:a16="http://schemas.microsoft.com/office/drawing/2014/main" id="{A17C52F9-5A49-4998-95D1-5C39F7FBA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2489"/>
            <a:ext cx="91440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8374D8-4F05-4A05-95B9-63C3C6D85792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>
            <a:extLst>
              <a:ext uri="{FF2B5EF4-FFF2-40B4-BE49-F238E27FC236}">
                <a16:creationId xmlns:a16="http://schemas.microsoft.com/office/drawing/2014/main" id="{5940A22E-78B4-4D57-A471-838B47529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2489"/>
            <a:ext cx="91440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670365-BC69-49BB-A32C-EEC1BDEA81B3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1D7A56-4D54-4EC2-A893-7E63325A73B5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Previous Lecture</a:t>
            </a:r>
            <a:endParaRPr 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4B4D8-AF94-4D53-B535-0B749759EEE4}"/>
              </a:ext>
            </a:extLst>
          </p:cNvPr>
          <p:cNvSpPr txBox="1"/>
          <p:nvPr/>
        </p:nvSpPr>
        <p:spPr>
          <a:xfrm>
            <a:off x="473075" y="1057900"/>
            <a:ext cx="10642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CNN</a:t>
            </a:r>
          </a:p>
          <a:p>
            <a:r>
              <a:rPr lang="en-US" sz="4400" b="1" dirty="0"/>
              <a:t>Convolutional Neural Networks cont..</a:t>
            </a:r>
          </a:p>
        </p:txBody>
      </p:sp>
    </p:spTree>
    <p:extLst>
      <p:ext uri="{BB962C8B-B14F-4D97-AF65-F5344CB8AC3E}">
        <p14:creationId xmlns:p14="http://schemas.microsoft.com/office/powerpoint/2010/main" val="47447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92"/>
    </mc:Choice>
    <mc:Fallback xmlns="">
      <p:transition spd="slow" advTm="4889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>
            <a:extLst>
              <a:ext uri="{FF2B5EF4-FFF2-40B4-BE49-F238E27FC236}">
                <a16:creationId xmlns:a16="http://schemas.microsoft.com/office/drawing/2014/main" id="{BD3EBC67-3E24-410D-A220-8A2774D93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8839"/>
            <a:ext cx="9144000" cy="514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F8B1B1-8B90-4588-8941-1DA71C08456A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>
            <a:extLst>
              <a:ext uri="{FF2B5EF4-FFF2-40B4-BE49-F238E27FC236}">
                <a16:creationId xmlns:a16="http://schemas.microsoft.com/office/drawing/2014/main" id="{F1013929-0201-4239-9A59-60D88DE6B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0425"/>
            <a:ext cx="914400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0EED4E-4711-414B-8962-732618879066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>
            <a:extLst>
              <a:ext uri="{FF2B5EF4-FFF2-40B4-BE49-F238E27FC236}">
                <a16:creationId xmlns:a16="http://schemas.microsoft.com/office/drawing/2014/main" id="{6C9C3F71-0759-4278-887D-7C68274CD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36614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82E49B-8E6A-4B18-99FE-52B3BCECDF62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>
            <a:extLst>
              <a:ext uri="{FF2B5EF4-FFF2-40B4-BE49-F238E27FC236}">
                <a16:creationId xmlns:a16="http://schemas.microsoft.com/office/drawing/2014/main" id="{578D4DBE-9110-4071-B124-07054FE2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9950"/>
            <a:ext cx="91440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5116E-2449-4F58-AB71-C6C70DAC9459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>
            <a:extLst>
              <a:ext uri="{FF2B5EF4-FFF2-40B4-BE49-F238E27FC236}">
                <a16:creationId xmlns:a16="http://schemas.microsoft.com/office/drawing/2014/main" id="{11E5F7A5-102F-4A4B-8C1F-794615E94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71539"/>
            <a:ext cx="91440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F6B0A8-EC3A-499A-9B61-DD44658C1D8A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>
            <a:extLst>
              <a:ext uri="{FF2B5EF4-FFF2-40B4-BE49-F238E27FC236}">
                <a16:creationId xmlns:a16="http://schemas.microsoft.com/office/drawing/2014/main" id="{717FB073-C966-4231-B862-70166D820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71539"/>
            <a:ext cx="91440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69A1B9-D767-4436-B14B-97E51CDC6F4E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">
            <a:extLst>
              <a:ext uri="{FF2B5EF4-FFF2-40B4-BE49-F238E27FC236}">
                <a16:creationId xmlns:a16="http://schemas.microsoft.com/office/drawing/2014/main" id="{7817B73F-D8D7-42BF-9091-F3F6B375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82650"/>
            <a:ext cx="9144000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2CE7CD-54F4-4F72-85F2-BA5712429181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>
            <a:extLst>
              <a:ext uri="{FF2B5EF4-FFF2-40B4-BE49-F238E27FC236}">
                <a16:creationId xmlns:a16="http://schemas.microsoft.com/office/drawing/2014/main" id="{8D79F528-3B83-4BBB-AE86-74758AAF8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9950"/>
            <a:ext cx="91440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DA0CD4-0EC2-4316-9C56-97258096E295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>
            <a:extLst>
              <a:ext uri="{FF2B5EF4-FFF2-40B4-BE49-F238E27FC236}">
                <a16:creationId xmlns:a16="http://schemas.microsoft.com/office/drawing/2014/main" id="{2DDF473E-E53F-46F9-AE72-40AAE4A3A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0425"/>
            <a:ext cx="914400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0878E0-3EA9-4F90-BBF6-B8B3C0BBAB85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1">
            <a:extLst>
              <a:ext uri="{FF2B5EF4-FFF2-40B4-BE49-F238E27FC236}">
                <a16:creationId xmlns:a16="http://schemas.microsoft.com/office/drawing/2014/main" id="{E740481D-D073-4021-8F4A-04EC97B4B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2489"/>
            <a:ext cx="91440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FCC78F-53C8-4AF0-9471-6918A02689E2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1D7A56-4D54-4EC2-A893-7E63325A73B5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Todays Lecture</a:t>
            </a:r>
            <a:endParaRPr 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9A691-3B08-4706-8A16-EBE2C56E1774}"/>
              </a:ext>
            </a:extLst>
          </p:cNvPr>
          <p:cNvSpPr txBox="1"/>
          <p:nvPr/>
        </p:nvSpPr>
        <p:spPr>
          <a:xfrm>
            <a:off x="473075" y="1057900"/>
            <a:ext cx="10642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CNN</a:t>
            </a:r>
          </a:p>
          <a:p>
            <a:r>
              <a:rPr lang="en-US" sz="4400" b="1" dirty="0"/>
              <a:t>Convolutional Neural Networks </a:t>
            </a:r>
            <a:r>
              <a:rPr lang="en-US" sz="4400" b="1" dirty="0" err="1"/>
              <a:t>cont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23076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46"/>
    </mc:Choice>
    <mc:Fallback xmlns="">
      <p:transition spd="slow" advTm="2904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">
            <a:extLst>
              <a:ext uri="{FF2B5EF4-FFF2-40B4-BE49-F238E27FC236}">
                <a16:creationId xmlns:a16="http://schemas.microsoft.com/office/drawing/2014/main" id="{F27D4ADA-3684-4C6C-8AB9-AEBF551B3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5189"/>
            <a:ext cx="9144000" cy="512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B6ED84-2E14-4B19-91B5-F72A4566E046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">
            <a:extLst>
              <a:ext uri="{FF2B5EF4-FFF2-40B4-BE49-F238E27FC236}">
                <a16:creationId xmlns:a16="http://schemas.microsoft.com/office/drawing/2014/main" id="{9F19D559-3359-45A9-9E65-851D518C4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71539"/>
            <a:ext cx="91440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A4B4FE-E206-429D-B061-0F5241BAFD62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>
            <a:extLst>
              <a:ext uri="{FF2B5EF4-FFF2-40B4-BE49-F238E27FC236}">
                <a16:creationId xmlns:a16="http://schemas.microsoft.com/office/drawing/2014/main" id="{41266DBA-D3AD-4765-926B-34B381EE6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76300"/>
            <a:ext cx="9144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14619F-DB0D-4CCC-A5F6-05E0290D9292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">
            <a:extLst>
              <a:ext uri="{FF2B5EF4-FFF2-40B4-BE49-F238E27FC236}">
                <a16:creationId xmlns:a16="http://schemas.microsoft.com/office/drawing/2014/main" id="{011F1899-C5F0-475F-91FF-BF796F3AC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74714"/>
            <a:ext cx="9144000" cy="510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4945FD-235B-4BAB-AC1D-6C8729F4A29E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">
            <a:extLst>
              <a:ext uri="{FF2B5EF4-FFF2-40B4-BE49-F238E27FC236}">
                <a16:creationId xmlns:a16="http://schemas.microsoft.com/office/drawing/2014/main" id="{4EFD0919-DD54-4133-8292-0D9693843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3600"/>
            <a:ext cx="9144000" cy="513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6E1200-2D7F-4B2E-A58B-8FF1538433FB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1">
            <a:extLst>
              <a:ext uri="{FF2B5EF4-FFF2-40B4-BE49-F238E27FC236}">
                <a16:creationId xmlns:a16="http://schemas.microsoft.com/office/drawing/2014/main" id="{F74F0683-E153-4D95-892B-546728A82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74714"/>
            <a:ext cx="9144000" cy="510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BFA5FD-BD20-4673-9720-CEFB3BEF8CDB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1">
            <a:extLst>
              <a:ext uri="{FF2B5EF4-FFF2-40B4-BE49-F238E27FC236}">
                <a16:creationId xmlns:a16="http://schemas.microsoft.com/office/drawing/2014/main" id="{D31FBDDB-2F1C-4C4D-8E1B-55977CD40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707886"/>
            <a:ext cx="10363200" cy="578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9F8381-F284-4E12-871C-41C88EDCDCF8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">
            <a:extLst>
              <a:ext uri="{FF2B5EF4-FFF2-40B4-BE49-F238E27FC236}">
                <a16:creationId xmlns:a16="http://schemas.microsoft.com/office/drawing/2014/main" id="{509A031B-189E-4C54-AF7B-5399B0804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707886"/>
            <a:ext cx="10307721" cy="579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EFEF5C-098C-4B69-9F75-5A9716FEC70B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1">
            <a:extLst>
              <a:ext uri="{FF2B5EF4-FFF2-40B4-BE49-F238E27FC236}">
                <a16:creationId xmlns:a16="http://schemas.microsoft.com/office/drawing/2014/main" id="{2553336A-3A88-443C-BD57-738D3F813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76300"/>
            <a:ext cx="9144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DD92D0-513A-47AD-A710-5C29B9542937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1">
            <a:extLst>
              <a:ext uri="{FF2B5EF4-FFF2-40B4-BE49-F238E27FC236}">
                <a16:creationId xmlns:a16="http://schemas.microsoft.com/office/drawing/2014/main" id="{43353DF6-92CD-4AA4-98A5-4900D3138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5189"/>
            <a:ext cx="9144000" cy="512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65D3F7-861D-420A-8CBE-F36DB0CDC22D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>
            <a:extLst>
              <a:ext uri="{FF2B5EF4-FFF2-40B4-BE49-F238E27FC236}">
                <a16:creationId xmlns:a16="http://schemas.microsoft.com/office/drawing/2014/main" id="{103A8E24-5322-484B-A9CD-99895A453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5189"/>
            <a:ext cx="9144000" cy="512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227D73-9689-4B9D-9888-1BEAD2215969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1">
            <a:extLst>
              <a:ext uri="{FF2B5EF4-FFF2-40B4-BE49-F238E27FC236}">
                <a16:creationId xmlns:a16="http://schemas.microsoft.com/office/drawing/2014/main" id="{6669868F-4AF9-4A33-B5DC-CD4F1A316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8364"/>
            <a:ext cx="9144000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B1DB22-A454-4930-B051-2307A7617B8A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1">
            <a:extLst>
              <a:ext uri="{FF2B5EF4-FFF2-40B4-BE49-F238E27FC236}">
                <a16:creationId xmlns:a16="http://schemas.microsoft.com/office/drawing/2014/main" id="{E8F7CE20-83EE-45DA-86F2-EB7BBEF47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71539"/>
            <a:ext cx="91440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873DCA-37F7-406A-8500-2EF441E4D5D2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1">
            <a:extLst>
              <a:ext uri="{FF2B5EF4-FFF2-40B4-BE49-F238E27FC236}">
                <a16:creationId xmlns:a16="http://schemas.microsoft.com/office/drawing/2014/main" id="{D091C208-C5D8-4609-9CCF-A9E990652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9950"/>
            <a:ext cx="91440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AA1A81-F49E-490B-8116-8EF03AA08390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1">
            <a:extLst>
              <a:ext uri="{FF2B5EF4-FFF2-40B4-BE49-F238E27FC236}">
                <a16:creationId xmlns:a16="http://schemas.microsoft.com/office/drawing/2014/main" id="{BE814F68-4332-47E0-951A-D49AA1673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47725"/>
            <a:ext cx="91440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F0DE64-286B-4313-8EC0-9FEB454240ED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1">
            <a:extLst>
              <a:ext uri="{FF2B5EF4-FFF2-40B4-BE49-F238E27FC236}">
                <a16:creationId xmlns:a16="http://schemas.microsoft.com/office/drawing/2014/main" id="{FFCA964D-75F0-4F0F-84D2-B3154F9D0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707886"/>
            <a:ext cx="10426700" cy="5832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78F80B-6581-4FC0-8998-2E0AC3E92A77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1">
            <a:extLst>
              <a:ext uri="{FF2B5EF4-FFF2-40B4-BE49-F238E27FC236}">
                <a16:creationId xmlns:a16="http://schemas.microsoft.com/office/drawing/2014/main" id="{8D631DC5-9FB0-4FA2-AE24-91D2DA9D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707886"/>
            <a:ext cx="10439980" cy="583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3A1D71-FB2D-47B4-A0C0-177FB2D5FC4B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1">
            <a:extLst>
              <a:ext uri="{FF2B5EF4-FFF2-40B4-BE49-F238E27FC236}">
                <a16:creationId xmlns:a16="http://schemas.microsoft.com/office/drawing/2014/main" id="{8080B2F1-48A8-4BD6-8271-DFCA91A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82650"/>
            <a:ext cx="9144000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A971FA-4F67-47AA-B7D4-C5FAF3C56F2B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1">
            <a:extLst>
              <a:ext uri="{FF2B5EF4-FFF2-40B4-BE49-F238E27FC236}">
                <a16:creationId xmlns:a16="http://schemas.microsoft.com/office/drawing/2014/main" id="{515192C1-13BB-4370-BBF9-5604C495F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68351A-B360-46C7-98D4-64D07C1D1483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1">
            <a:extLst>
              <a:ext uri="{FF2B5EF4-FFF2-40B4-BE49-F238E27FC236}">
                <a16:creationId xmlns:a16="http://schemas.microsoft.com/office/drawing/2014/main" id="{332F40B9-141F-42A2-9FE5-D84D2BF80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C23B17-07D1-4593-BAE3-0AB41E668AF3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1">
            <a:extLst>
              <a:ext uri="{FF2B5EF4-FFF2-40B4-BE49-F238E27FC236}">
                <a16:creationId xmlns:a16="http://schemas.microsoft.com/office/drawing/2014/main" id="{9850C920-07DB-4430-87C6-C07B7B99A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22A03B-C189-4CF2-90BB-898D5488655A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>
            <a:extLst>
              <a:ext uri="{FF2B5EF4-FFF2-40B4-BE49-F238E27FC236}">
                <a16:creationId xmlns:a16="http://schemas.microsoft.com/office/drawing/2014/main" id="{C97F6ADA-3F08-4BFC-85B0-BA9D5AB38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4075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762200-19E3-480C-9E4F-8D9282277990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1">
            <a:extLst>
              <a:ext uri="{FF2B5EF4-FFF2-40B4-BE49-F238E27FC236}">
                <a16:creationId xmlns:a16="http://schemas.microsoft.com/office/drawing/2014/main" id="{935482B2-F3F5-476C-B81E-E1FE9413C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2ED9A0-90F3-40D8-8584-11592503BDD8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1">
            <a:extLst>
              <a:ext uri="{FF2B5EF4-FFF2-40B4-BE49-F238E27FC236}">
                <a16:creationId xmlns:a16="http://schemas.microsoft.com/office/drawing/2014/main" id="{342404B2-B9CF-420B-9199-6E45DF733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792477-6F56-482A-BB8D-382F93AA67CB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1">
            <a:extLst>
              <a:ext uri="{FF2B5EF4-FFF2-40B4-BE49-F238E27FC236}">
                <a16:creationId xmlns:a16="http://schemas.microsoft.com/office/drawing/2014/main" id="{42BE83BC-C41A-4782-AAEA-F7BCF274B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E5E9B2-C7DA-4B87-8596-6A8E1BD5D198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1">
            <a:extLst>
              <a:ext uri="{FF2B5EF4-FFF2-40B4-BE49-F238E27FC236}">
                <a16:creationId xmlns:a16="http://schemas.microsoft.com/office/drawing/2014/main" id="{7472D9BF-71D6-4D25-ABA3-DE834DAC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35882F-0B17-4340-9A42-0D1F6531710A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1">
            <a:extLst>
              <a:ext uri="{FF2B5EF4-FFF2-40B4-BE49-F238E27FC236}">
                <a16:creationId xmlns:a16="http://schemas.microsoft.com/office/drawing/2014/main" id="{9C2D769B-B8A9-4001-A159-77882DF88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1D73B4-9D0F-40AA-9B78-33C165B73DFF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1">
            <a:extLst>
              <a:ext uri="{FF2B5EF4-FFF2-40B4-BE49-F238E27FC236}">
                <a16:creationId xmlns:a16="http://schemas.microsoft.com/office/drawing/2014/main" id="{B52880CC-A495-43A0-9D24-8D9AF8C6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4C42B6-B3C3-49C0-AC8E-EA1B28EB6EFA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1">
            <a:extLst>
              <a:ext uri="{FF2B5EF4-FFF2-40B4-BE49-F238E27FC236}">
                <a16:creationId xmlns:a16="http://schemas.microsoft.com/office/drawing/2014/main" id="{D16350FC-5867-447F-ABD8-133C61AF3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4A00E5-7C8D-4A1F-9F09-E56F398F9C3C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1">
            <a:extLst>
              <a:ext uri="{FF2B5EF4-FFF2-40B4-BE49-F238E27FC236}">
                <a16:creationId xmlns:a16="http://schemas.microsoft.com/office/drawing/2014/main" id="{2E0708A2-8BA8-4E1A-8B6A-09268593D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6D0944-8FC4-445B-8430-7EEAD45F15E7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1">
            <a:extLst>
              <a:ext uri="{FF2B5EF4-FFF2-40B4-BE49-F238E27FC236}">
                <a16:creationId xmlns:a16="http://schemas.microsoft.com/office/drawing/2014/main" id="{D31B9104-7784-4311-B569-DFFAE2837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8ACC05-FFDA-4436-AB0F-3D022FA3471A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1">
            <a:extLst>
              <a:ext uri="{FF2B5EF4-FFF2-40B4-BE49-F238E27FC236}">
                <a16:creationId xmlns:a16="http://schemas.microsoft.com/office/drawing/2014/main" id="{AEFB9409-2C40-4222-9E87-6E222926C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1989CA-47DB-492D-997F-DECAB755F1E4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>
            <a:extLst>
              <a:ext uri="{FF2B5EF4-FFF2-40B4-BE49-F238E27FC236}">
                <a16:creationId xmlns:a16="http://schemas.microsoft.com/office/drawing/2014/main" id="{8A00378C-7850-4DAA-B83F-59081445E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82650"/>
            <a:ext cx="9144000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98CC3C-9796-413F-B2A3-0F80B8B17A2F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1">
            <a:extLst>
              <a:ext uri="{FF2B5EF4-FFF2-40B4-BE49-F238E27FC236}">
                <a16:creationId xmlns:a16="http://schemas.microsoft.com/office/drawing/2014/main" id="{5D58B398-2DFB-44F0-8EF8-C95C2800A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DBE6AA-8B44-48A0-B214-4454864A5209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1">
            <a:extLst>
              <a:ext uri="{FF2B5EF4-FFF2-40B4-BE49-F238E27FC236}">
                <a16:creationId xmlns:a16="http://schemas.microsoft.com/office/drawing/2014/main" id="{8BC5239B-3906-4C05-8A53-1B26C0816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282D61-3B16-46B5-AFB4-36691216A555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1">
            <a:extLst>
              <a:ext uri="{FF2B5EF4-FFF2-40B4-BE49-F238E27FC236}">
                <a16:creationId xmlns:a16="http://schemas.microsoft.com/office/drawing/2014/main" id="{B5A03B82-B4A5-4EF9-B4E6-7CE7E99F3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44C1AE-6A16-4308-AF68-EE24761AC715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1">
            <a:extLst>
              <a:ext uri="{FF2B5EF4-FFF2-40B4-BE49-F238E27FC236}">
                <a16:creationId xmlns:a16="http://schemas.microsoft.com/office/drawing/2014/main" id="{3D276574-D711-4198-80F6-95849A809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A59D08-4495-4D94-8C21-ABC8B08E76E0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1">
            <a:extLst>
              <a:ext uri="{FF2B5EF4-FFF2-40B4-BE49-F238E27FC236}">
                <a16:creationId xmlns:a16="http://schemas.microsoft.com/office/drawing/2014/main" id="{DF60D1B1-1057-4C7B-A071-517B613B5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8DABE5-D659-4E43-8DD4-162D7C596FFD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1">
            <a:extLst>
              <a:ext uri="{FF2B5EF4-FFF2-40B4-BE49-F238E27FC236}">
                <a16:creationId xmlns:a16="http://schemas.microsoft.com/office/drawing/2014/main" id="{E2A00E73-6C8F-4413-90FD-C84A53D36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76DF35-3E0A-4100-BB75-5EA17DBA4C76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1">
            <a:extLst>
              <a:ext uri="{FF2B5EF4-FFF2-40B4-BE49-F238E27FC236}">
                <a16:creationId xmlns:a16="http://schemas.microsoft.com/office/drawing/2014/main" id="{DFA13F6E-AF2A-4EDC-BE3B-2E405AD7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A9ABDA-449D-4785-BAF9-CBE049721748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>
            <a:extLst>
              <a:ext uri="{FF2B5EF4-FFF2-40B4-BE49-F238E27FC236}">
                <a16:creationId xmlns:a16="http://schemas.microsoft.com/office/drawing/2014/main" id="{88D89C46-6F0C-4E61-8D61-CABD66FCB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4075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5EA6B5-15BB-4BBE-AF98-E091097030EA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>
            <a:extLst>
              <a:ext uri="{FF2B5EF4-FFF2-40B4-BE49-F238E27FC236}">
                <a16:creationId xmlns:a16="http://schemas.microsoft.com/office/drawing/2014/main" id="{A7842978-2738-4403-B26C-193437FF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71539"/>
            <a:ext cx="91440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EE036B-3B0D-457B-AB81-66E38AC48688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>
            <a:extLst>
              <a:ext uri="{FF2B5EF4-FFF2-40B4-BE49-F238E27FC236}">
                <a16:creationId xmlns:a16="http://schemas.microsoft.com/office/drawing/2014/main" id="{7F978D01-8B55-4E74-8EDA-A3B93D85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76300"/>
            <a:ext cx="9144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77022C-050E-4583-8219-DE6B15B37463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 Light" panose="020F0302020204030204" pitchFamily="34" charset="0"/>
              </a:rPr>
              <a:t>CNN: Convolutional Neural Networks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9278</TotalTime>
  <Words>405</Words>
  <Application>Microsoft Office PowerPoint</Application>
  <PresentationFormat>Widescreen</PresentationFormat>
  <Paragraphs>137</Paragraphs>
  <Slides>66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Times New Roman</vt:lpstr>
      <vt:lpstr>Office Theme</vt:lpstr>
      <vt:lpstr>Pattern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</dc:title>
  <dc:creator>mudassar raza</dc:creator>
  <cp:lastModifiedBy>Fouzia Jabeen</cp:lastModifiedBy>
  <cp:revision>343</cp:revision>
  <dcterms:created xsi:type="dcterms:W3CDTF">2020-05-19T18:19:41Z</dcterms:created>
  <dcterms:modified xsi:type="dcterms:W3CDTF">2023-06-16T11:02:22Z</dcterms:modified>
</cp:coreProperties>
</file>